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9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79" r:id="rId4"/>
    <p:sldId id="258" r:id="rId5"/>
    <p:sldId id="278" r:id="rId6"/>
    <p:sldId id="273" r:id="rId7"/>
    <p:sldId id="274" r:id="rId8"/>
    <p:sldId id="276" r:id="rId9"/>
    <p:sldId id="262" r:id="rId10"/>
    <p:sldId id="263" r:id="rId11"/>
    <p:sldId id="264" r:id="rId12"/>
    <p:sldId id="260" r:id="rId13"/>
    <p:sldId id="280" r:id="rId14"/>
    <p:sldId id="281" r:id="rId15"/>
    <p:sldId id="267" r:id="rId16"/>
    <p:sldId id="266" r:id="rId17"/>
    <p:sldId id="259" r:id="rId18"/>
    <p:sldId id="265" r:id="rId19"/>
    <p:sldId id="271" r:id="rId20"/>
    <p:sldId id="277" r:id="rId21"/>
    <p:sldId id="275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clrMode="gray" scaleToFitPaper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6364" autoAdjust="0"/>
    <p:restoredTop sz="94652" autoAdjust="0"/>
  </p:normalViewPr>
  <p:slideViewPr>
    <p:cSldViewPr snapToObjects="1">
      <p:cViewPr varScale="1">
        <p:scale>
          <a:sx n="97" d="100"/>
          <a:sy n="97" d="100"/>
        </p:scale>
        <p:origin x="-64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esProps" Target="presProps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viewProps" Target="viewProps.xml"/><Relationship Id="rId26" Type="http://schemas.openxmlformats.org/officeDocument/2006/relationships/printerSettings" Target="printerSettings/printerSettings1.bin"/><Relationship Id="rId30" Type="http://schemas.openxmlformats.org/officeDocument/2006/relationships/tableStyles" Target="tableStyles.xml"/><Relationship Id="rId11" Type="http://schemas.openxmlformats.org/officeDocument/2006/relationships/slide" Target="slides/slide10.xml"/><Relationship Id="rId29" Type="http://schemas.openxmlformats.org/officeDocument/2006/relationships/theme" Target="theme/theme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E83D5-5AF5-49BB-8557-8A3DDA0D75A4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08E82-75DF-43F6-8BA5-C6B05C514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FA590-031D-564D-96FC-761668AD6A0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B6493-E1CE-284E-AC51-F7A17AEF4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</a:t>
            </a:r>
            <a:r>
              <a:rPr lang="en-US" baseline="0" dirty="0" smtClean="0"/>
              <a:t> the Notebook application and how it works.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VNC – Free online to download.</a:t>
            </a:r>
          </a:p>
          <a:p>
            <a:r>
              <a:rPr lang="en-US" dirty="0" smtClean="0"/>
              <a:t>VNC Console – you have to purchase licensing</a:t>
            </a:r>
            <a:r>
              <a:rPr lang="en-US" baseline="0" dirty="0" smtClean="0"/>
              <a:t> for that.</a:t>
            </a:r>
            <a:endParaRPr lang="en-US" dirty="0" smtClean="0"/>
          </a:p>
          <a:p>
            <a:r>
              <a:rPr lang="en-US" dirty="0" smtClean="0"/>
              <a:t>WDS – Server 2003 SP2</a:t>
            </a:r>
            <a:r>
              <a:rPr lang="en-US" baseline="0" dirty="0" smtClean="0"/>
              <a:t> older platform was called RIS before SP2.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Millions of dollars is</a:t>
            </a:r>
            <a:r>
              <a:rPr lang="en-US" baseline="0" dirty="0" smtClean="0"/>
              <a:t> involved with this 1:1 project to support both Student and Teacher Initiatives.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</a:t>
            </a:r>
            <a:r>
              <a:rPr lang="en-US" baseline="0" dirty="0" smtClean="0"/>
              <a:t> what the helpdesk site looks like and the information it gives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6493-E1CE-284E-AC51-F7A17AEF440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CA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CA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CA" smtClean="0"/>
              <a:t>Click to edit Master text styles</a:t>
            </a:r>
          </a:p>
          <a:p>
            <a:pPr lvl="1" eaLnBrk="1" latinLnBrk="0" hangingPunct="1"/>
            <a:r>
              <a:rPr kumimoji="0" lang="en-CA" smtClean="0"/>
              <a:t>Second level</a:t>
            </a:r>
          </a:p>
          <a:p>
            <a:pPr lvl="2" eaLnBrk="1" latinLnBrk="0" hangingPunct="1"/>
            <a:r>
              <a:rPr kumimoji="0" lang="en-CA" smtClean="0"/>
              <a:t>Third level</a:t>
            </a:r>
          </a:p>
          <a:p>
            <a:pPr lvl="3" eaLnBrk="1" latinLnBrk="0" hangingPunct="1"/>
            <a:r>
              <a:rPr kumimoji="0" lang="en-CA" smtClean="0"/>
              <a:t>Fourth level</a:t>
            </a:r>
          </a:p>
          <a:p>
            <a:pPr lvl="4" eaLnBrk="1" latinLnBrk="0" hangingPunct="1"/>
            <a:r>
              <a:rPr kumimoji="0" lang="en-CA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0DF5EA48-921B-734C-8FDE-BEC200A87B3B}" type="datetimeFigureOut">
              <a:rPr lang="en-US" smtClean="0"/>
              <a:pPr/>
              <a:t>7/17/09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0345801-F323-AC48-8FB1-802412D9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hyperlink" Target="http://laptopspotlight.wikispaces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mailto:Lorie.Grant@gnb.c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289559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Managing Technology</a:t>
            </a:r>
            <a:br>
              <a:rPr lang="en-US" dirty="0" smtClean="0"/>
            </a:br>
            <a:r>
              <a:rPr lang="en-US" dirty="0" smtClean="0"/>
              <a:t>support In A 1:1 Environment	</a:t>
            </a:r>
            <a:endParaRPr lang="en-US" dirty="0"/>
          </a:p>
        </p:txBody>
      </p:sp>
      <p:pic>
        <p:nvPicPr>
          <p:cNvPr id="4" name="Picture 3" descr="district18_logo.jp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"/>
            <a:ext cx="3429000" cy="21336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Time management is the key to fast service and support.</a:t>
            </a:r>
          </a:p>
          <a:p>
            <a:r>
              <a:rPr lang="en-US" dirty="0" smtClean="0"/>
              <a:t>Multitasking</a:t>
            </a:r>
          </a:p>
          <a:p>
            <a:r>
              <a:rPr lang="en-US" dirty="0" smtClean="0"/>
              <a:t>Student Tracking – </a:t>
            </a:r>
          </a:p>
          <a:p>
            <a:pPr lvl="1"/>
            <a:r>
              <a:rPr lang="en-US" dirty="0" smtClean="0"/>
              <a:t>Make</a:t>
            </a:r>
          </a:p>
          <a:p>
            <a:pPr lvl="1"/>
            <a:r>
              <a:rPr lang="en-US" dirty="0" smtClean="0"/>
              <a:t>Model</a:t>
            </a:r>
          </a:p>
          <a:p>
            <a:pPr lvl="1"/>
            <a:r>
              <a:rPr lang="en-US" dirty="0" smtClean="0"/>
              <a:t>Serial Number</a:t>
            </a:r>
          </a:p>
          <a:p>
            <a:pPr lvl="1"/>
            <a:r>
              <a:rPr lang="en-US" dirty="0" smtClean="0"/>
              <a:t>User Name / password</a:t>
            </a:r>
          </a:p>
          <a:p>
            <a:pPr lvl="1"/>
            <a:r>
              <a:rPr lang="en-US" dirty="0" smtClean="0"/>
              <a:t>Hyperlink to Remote Desktop (software support)</a:t>
            </a:r>
          </a:p>
          <a:p>
            <a:r>
              <a:rPr lang="en-US" dirty="0" smtClean="0"/>
              <a:t>Online Notebook Application – online data tracking system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Handling the Load of Support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2 levels of technical support</a:t>
            </a:r>
          </a:p>
          <a:p>
            <a:pPr lvl="1"/>
            <a:r>
              <a:rPr lang="en-US" i="1" dirty="0" smtClean="0"/>
              <a:t>Department of Education Support </a:t>
            </a:r>
            <a:r>
              <a:rPr lang="en-US" dirty="0" smtClean="0"/>
              <a:t>–Provincial Warehouse</a:t>
            </a:r>
          </a:p>
          <a:p>
            <a:pPr lvl="2"/>
            <a:r>
              <a:rPr lang="en-US" dirty="0" smtClean="0"/>
              <a:t>Supply parts</a:t>
            </a:r>
          </a:p>
          <a:p>
            <a:pPr lvl="2"/>
            <a:r>
              <a:rPr lang="en-US" dirty="0" smtClean="0"/>
              <a:t>Tops up student spare pools</a:t>
            </a:r>
          </a:p>
          <a:p>
            <a:pPr lvl="2"/>
            <a:r>
              <a:rPr lang="en-US" dirty="0" smtClean="0"/>
              <a:t>When a laptop is no longer usable it is recycled</a:t>
            </a:r>
          </a:p>
          <a:p>
            <a:pPr lvl="1"/>
            <a:endParaRPr lang="en-US" dirty="0" smtClean="0"/>
          </a:p>
          <a:p>
            <a:pPr lvl="1"/>
            <a:r>
              <a:rPr lang="en-US" i="1" dirty="0" smtClean="0"/>
              <a:t>District 18 Support </a:t>
            </a:r>
            <a:r>
              <a:rPr lang="en-US" dirty="0" smtClean="0"/>
              <a:t>– Onsite Technician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1:1Technical Support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laptops are now 5 and 6 years old</a:t>
            </a:r>
          </a:p>
          <a:p>
            <a:r>
              <a:rPr lang="en-US" dirty="0" smtClean="0"/>
              <a:t>Older laptops are often parted to fix other laptops</a:t>
            </a:r>
          </a:p>
          <a:p>
            <a:r>
              <a:rPr lang="en-US" dirty="0" smtClean="0"/>
              <a:t>When a student laptop is damaged it is replaced or fixed</a:t>
            </a:r>
          </a:p>
          <a:p>
            <a:r>
              <a:rPr lang="en-US" dirty="0" smtClean="0"/>
              <a:t>Every laptop is repaired and cleaned once per year (summer break)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u="sng" dirty="0" smtClean="0"/>
              <a:t>Laptop Maintenance &amp; Upkeep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VNC – Open source </a:t>
            </a:r>
            <a:r>
              <a:rPr lang="en-US" sz="1600" dirty="0" smtClean="0"/>
              <a:t>(http://</a:t>
            </a:r>
            <a:r>
              <a:rPr lang="en-US" sz="1600" dirty="0" err="1" smtClean="0"/>
              <a:t>www.tightvnc.com/download.html</a:t>
            </a:r>
            <a:r>
              <a:rPr lang="en-US" sz="1600" dirty="0" smtClean="0"/>
              <a:t>)</a:t>
            </a:r>
          </a:p>
          <a:p>
            <a:r>
              <a:rPr lang="en-US" dirty="0" smtClean="0"/>
              <a:t>VNC Console – network administration tool that allows you to remotely manage desktops/servers</a:t>
            </a:r>
          </a:p>
          <a:p>
            <a:pPr lvl="1"/>
            <a:r>
              <a:rPr lang="en-US" sz="1200" dirty="0" smtClean="0"/>
              <a:t>Remote control desktops</a:t>
            </a:r>
          </a:p>
          <a:p>
            <a:pPr lvl="1"/>
            <a:r>
              <a:rPr lang="en-US" sz="1200" dirty="0" smtClean="0"/>
              <a:t>Capture screen shots into thumbnails</a:t>
            </a:r>
          </a:p>
          <a:p>
            <a:pPr lvl="1"/>
            <a:r>
              <a:rPr lang="en-US" sz="1200" dirty="0" smtClean="0"/>
              <a:t>Execute scripts on remote computers</a:t>
            </a:r>
          </a:p>
          <a:p>
            <a:pPr lvl="1"/>
            <a:r>
              <a:rPr lang="en-US" sz="1200" dirty="0" smtClean="0"/>
              <a:t>Windows Domain Authentication</a:t>
            </a:r>
          </a:p>
          <a:p>
            <a:pPr lvl="1"/>
            <a:r>
              <a:rPr lang="en-US" sz="1200" dirty="0" smtClean="0"/>
              <a:t>Wake on LAN</a:t>
            </a:r>
          </a:p>
          <a:p>
            <a:pPr lvl="1"/>
            <a:r>
              <a:rPr lang="en-US" sz="1200" dirty="0" smtClean="0"/>
              <a:t>Remotely reboot with safe-mode support</a:t>
            </a:r>
          </a:p>
          <a:p>
            <a:r>
              <a:rPr lang="en-US" dirty="0" smtClean="0"/>
              <a:t>McAfee &amp; E-Policy Orchestrator</a:t>
            </a:r>
          </a:p>
          <a:p>
            <a:r>
              <a:rPr lang="en-US" dirty="0" smtClean="0"/>
              <a:t>Group Policy – Software Deployment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Support Tools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WDS</a:t>
            </a:r>
            <a:r>
              <a:rPr lang="en-US" dirty="0" smtClean="0"/>
              <a:t> – Windows deployment server – Microsoft tool for remotely deploying Windows XP to laptops</a:t>
            </a:r>
          </a:p>
          <a:p>
            <a:pPr lvl="1"/>
            <a:r>
              <a:rPr lang="en-US" dirty="0" smtClean="0"/>
              <a:t>Server 2003 SP2</a:t>
            </a:r>
          </a:p>
          <a:p>
            <a:pPr lvl="1"/>
            <a:r>
              <a:rPr lang="en-US" dirty="0" smtClean="0"/>
              <a:t>Earlier version was RIS</a:t>
            </a:r>
          </a:p>
          <a:p>
            <a:pPr lvl="1"/>
            <a:r>
              <a:rPr lang="en-US" dirty="0" smtClean="0"/>
              <a:t>Deploy image-based installation packages to laptops to save time and money</a:t>
            </a:r>
          </a:p>
          <a:p>
            <a:pPr lvl="1"/>
            <a:r>
              <a:rPr lang="en-US" dirty="0" smtClean="0"/>
              <a:t>Supports x64-based computers</a:t>
            </a:r>
          </a:p>
          <a:p>
            <a:pPr lvl="1"/>
            <a:r>
              <a:rPr lang="en-US" dirty="0" smtClean="0"/>
              <a:t>Image several laptops at one time</a:t>
            </a:r>
          </a:p>
          <a:p>
            <a:pPr lvl="1"/>
            <a:r>
              <a:rPr lang="en-US" dirty="0" smtClean="0"/>
              <a:t>Each laptop is recalled over the summer break and is configured with a new updated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Software Deployment</a:t>
            </a:r>
            <a:endParaRPr lang="en-US" u="sng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27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27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Acceptable Use of School Computers Policy which covers everything from playing online (non-educational) games, copyright, privacy</a:t>
            </a:r>
          </a:p>
          <a:p>
            <a:r>
              <a:rPr lang="en-US" dirty="0" smtClean="0"/>
              <a:t>Firewalls and proxy servers</a:t>
            </a:r>
          </a:p>
          <a:p>
            <a:r>
              <a:rPr lang="en-US" dirty="0" smtClean="0"/>
              <a:t>student username is </a:t>
            </a:r>
            <a:r>
              <a:rPr lang="en-US" dirty="0" err="1" smtClean="0"/>
              <a:t>firstname.lastname</a:t>
            </a:r>
            <a:endParaRPr lang="en-US" dirty="0" smtClean="0"/>
          </a:p>
          <a:p>
            <a:r>
              <a:rPr lang="en-US" dirty="0" smtClean="0"/>
              <a:t>Password is secure</a:t>
            </a:r>
          </a:p>
          <a:p>
            <a:r>
              <a:rPr lang="en-US" dirty="0" smtClean="0"/>
              <a:t>50 MB home directory on the server</a:t>
            </a:r>
          </a:p>
          <a:p>
            <a:r>
              <a:rPr lang="en-US" dirty="0" smtClean="0"/>
              <a:t>email address is cryptic</a:t>
            </a:r>
          </a:p>
          <a:p>
            <a:r>
              <a:rPr lang="en-US" dirty="0" smtClean="0"/>
              <a:t>This will follow them from grades K-12.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56" u="sng" dirty="0" smtClean="0"/>
              <a:t>Protecting Our Students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900" dirty="0" smtClean="0"/>
              <a:t>Due to the laptop program being a Government funded program, and a very slow economy:</a:t>
            </a:r>
          </a:p>
          <a:p>
            <a:pPr lvl="1"/>
            <a:r>
              <a:rPr lang="en-US" sz="1800" dirty="0" smtClean="0"/>
              <a:t>Budget funding has been cut for the program for the next school year.</a:t>
            </a:r>
          </a:p>
          <a:p>
            <a:pPr lvl="1"/>
            <a:r>
              <a:rPr lang="en-US" sz="1800" dirty="0" smtClean="0"/>
              <a:t>Department of Education will not be supplying parts or spare laptops.</a:t>
            </a:r>
          </a:p>
          <a:p>
            <a:pPr lvl="1"/>
            <a:r>
              <a:rPr lang="en-US" sz="1800" dirty="0" smtClean="0"/>
              <a:t>The program is changing to a 2:1 program, one laptop cart for 2 classes to share</a:t>
            </a:r>
          </a:p>
          <a:p>
            <a:pPr lvl="1"/>
            <a:r>
              <a:rPr lang="en-US" sz="1800" dirty="0" smtClean="0"/>
              <a:t>Once a laptop is broken it will be taken out of service with no spare to be returned in it’s place</a:t>
            </a:r>
          </a:p>
          <a:p>
            <a:pPr lvl="1"/>
            <a:r>
              <a:rPr lang="en-US" sz="1800" dirty="0" smtClean="0"/>
              <a:t>Once the laptops are gone, they are gone. </a:t>
            </a:r>
          </a:p>
          <a:p>
            <a:endParaRPr lang="en-US" sz="1900" dirty="0" smtClean="0"/>
          </a:p>
          <a:p>
            <a:r>
              <a:rPr lang="en-US" sz="1900" dirty="0" smtClean="0"/>
              <a:t>Drawback - This could lead to a lack of a complete class set for the students and could lead to teachers not wanting to implement the technology in their class.</a:t>
            </a:r>
            <a:endParaRPr lang="en-US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The Future of the Laptop Project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make a 1:1 project work successfully, everyone is responsible in making it all work.  </a:t>
            </a:r>
          </a:p>
          <a:p>
            <a:r>
              <a:rPr lang="en-US" u="sng" dirty="0" smtClean="0"/>
              <a:t>Students</a:t>
            </a:r>
            <a:r>
              <a:rPr lang="en-US" dirty="0" smtClean="0"/>
              <a:t> – use the technology with care efficiently and effectively</a:t>
            </a:r>
          </a:p>
          <a:p>
            <a:r>
              <a:rPr lang="en-US" u="sng" dirty="0" smtClean="0"/>
              <a:t>Teachers</a:t>
            </a:r>
            <a:r>
              <a:rPr lang="en-US" dirty="0" smtClean="0"/>
              <a:t> – report problems to technical support staff and oversee proper student care of the laptops</a:t>
            </a:r>
          </a:p>
          <a:p>
            <a:r>
              <a:rPr lang="en-US" u="sng" dirty="0" smtClean="0"/>
              <a:t>Technician</a:t>
            </a:r>
            <a:r>
              <a:rPr lang="en-US" dirty="0" smtClean="0"/>
              <a:t> – to respond in a timely manor to any technical support requests and to ensure flawless operation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Conclusion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name is Lorie Grant</a:t>
            </a:r>
          </a:p>
          <a:p>
            <a:r>
              <a:rPr lang="en-US" dirty="0" smtClean="0"/>
              <a:t>Information Technology Support Specialist</a:t>
            </a:r>
          </a:p>
          <a:p>
            <a:r>
              <a:rPr lang="en-US" dirty="0" smtClean="0"/>
              <a:t>School District 18 for 8 years</a:t>
            </a:r>
          </a:p>
          <a:p>
            <a:r>
              <a:rPr lang="en-US" dirty="0" smtClean="0"/>
              <a:t>Onsite Technician At Nashwaaksis Middle</a:t>
            </a:r>
          </a:p>
          <a:p>
            <a:r>
              <a:rPr lang="en-US" dirty="0" smtClean="0"/>
              <a:t>Provide software, hardware, and network support</a:t>
            </a:r>
          </a:p>
          <a:p>
            <a:r>
              <a:rPr lang="en-US" dirty="0" smtClean="0"/>
              <a:t>I have been with the 1:1 program for 3 of the 5 years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effectLst>
            <a:glow rad="101600">
              <a:schemeClr val="tx2">
                <a:lumMod val="75000"/>
                <a:lumOff val="25000"/>
                <a:alpha val="75000"/>
              </a:schemeClr>
            </a:glow>
            <a:softEdge rad="63500"/>
          </a:effectLst>
        </p:spPr>
        <p:txBody>
          <a:bodyPr/>
          <a:lstStyle/>
          <a:p>
            <a:r>
              <a:rPr lang="en-US" u="sng" dirty="0" smtClean="0"/>
              <a:t>About Myself</a:t>
            </a:r>
            <a:endParaRPr lang="en-US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Fill>
                <a:solidFill>
                  <a:schemeClr val="accent2">
                    <a:lumMod val="50000"/>
                  </a:schemeClr>
                </a:solidFill>
              </a:u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Email - </a:t>
            </a:r>
            <a:r>
              <a:rPr lang="en-US" dirty="0" smtClean="0">
                <a:hlinkClick r:id="rId3"/>
              </a:rPr>
              <a:t>Lorie.Grant@gnb.ca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http://laptopspotlight.wikispaces.com/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Questions??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1:1 laptop project is solely government funded</a:t>
            </a:r>
          </a:p>
          <a:p>
            <a:r>
              <a:rPr lang="en-US" dirty="0" smtClean="0"/>
              <a:t>No deposit from Parents or Students</a:t>
            </a:r>
          </a:p>
          <a:p>
            <a:r>
              <a:rPr lang="en-US" u="sng" dirty="0" smtClean="0"/>
              <a:t>The whole picture</a:t>
            </a:r>
            <a:r>
              <a:rPr lang="en-US" dirty="0" smtClean="0"/>
              <a:t> - </a:t>
            </a:r>
            <a:endParaRPr lang="en-US" u="sng" dirty="0" smtClean="0"/>
          </a:p>
          <a:p>
            <a:pPr lvl="2"/>
            <a:r>
              <a:rPr lang="en-US" dirty="0" smtClean="0"/>
              <a:t>14 school districts in New Brunswick</a:t>
            </a:r>
          </a:p>
          <a:p>
            <a:pPr lvl="2"/>
            <a:r>
              <a:rPr lang="en-US" dirty="0" smtClean="0"/>
              <a:t>28 schools that are 1:1</a:t>
            </a:r>
          </a:p>
          <a:p>
            <a:pPr lvl="2"/>
            <a:r>
              <a:rPr lang="en-US" dirty="0" smtClean="0"/>
              <a:t>17 Anglophone </a:t>
            </a:r>
          </a:p>
          <a:p>
            <a:pPr lvl="2"/>
            <a:r>
              <a:rPr lang="en-US" dirty="0" smtClean="0"/>
              <a:t>11 Francophone </a:t>
            </a:r>
          </a:p>
          <a:p>
            <a:pPr lvl="2"/>
            <a:r>
              <a:rPr lang="en-US" dirty="0" smtClean="0"/>
              <a:t>Nashwaaksis Middle School being the largest</a:t>
            </a:r>
          </a:p>
          <a:p>
            <a:r>
              <a:rPr lang="en-US" dirty="0" smtClean="0"/>
              <a:t>1:1 Teacher laptop initiative, with 8000 teacher laptops in the province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Public School System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48072"/>
          </a:xfrm>
        </p:spPr>
        <p:txBody>
          <a:bodyPr>
            <a:normAutofit/>
          </a:bodyPr>
          <a:lstStyle/>
          <a:p>
            <a:r>
              <a:rPr lang="en-US" dirty="0" smtClean="0"/>
              <a:t>Beginning - 4 grade 8 classes </a:t>
            </a:r>
          </a:p>
          <a:p>
            <a:r>
              <a:rPr lang="en-US" dirty="0" smtClean="0"/>
              <a:t>after 2 years it expanded</a:t>
            </a:r>
          </a:p>
          <a:p>
            <a:r>
              <a:rPr lang="en-US" dirty="0" smtClean="0"/>
              <a:t>Deployment to grades 7 and 8</a:t>
            </a:r>
          </a:p>
          <a:p>
            <a:r>
              <a:rPr lang="en-US" dirty="0" smtClean="0"/>
              <a:t>20 classes in all</a:t>
            </a:r>
          </a:p>
          <a:p>
            <a:r>
              <a:rPr lang="en-US" dirty="0" smtClean="0"/>
              <a:t>Windows XP Professional (Anglophone and Francophone)</a:t>
            </a:r>
          </a:p>
          <a:p>
            <a:r>
              <a:rPr lang="en-US" dirty="0" smtClean="0"/>
              <a:t>Office 2003</a:t>
            </a:r>
          </a:p>
          <a:p>
            <a:r>
              <a:rPr lang="en-US" dirty="0" smtClean="0"/>
              <a:t>Approximately 600 laptops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About our 1:1 Laptop Project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Smartboard</a:t>
            </a:r>
          </a:p>
          <a:p>
            <a:r>
              <a:rPr lang="en-US" dirty="0" smtClean="0"/>
              <a:t>Projector</a:t>
            </a:r>
          </a:p>
          <a:p>
            <a:r>
              <a:rPr lang="en-US" dirty="0" smtClean="0"/>
              <a:t>Wireless Voice System</a:t>
            </a:r>
          </a:p>
          <a:p>
            <a:r>
              <a:rPr lang="en-US" dirty="0" smtClean="0"/>
              <a:t>Laptop Cart</a:t>
            </a:r>
          </a:p>
          <a:p>
            <a:r>
              <a:rPr lang="en-US" dirty="0" smtClean="0"/>
              <a:t>Extra charged battery</a:t>
            </a:r>
          </a:p>
          <a:p>
            <a:r>
              <a:rPr lang="en-US" dirty="0" smtClean="0"/>
              <a:t>Wireless Network (802.11 a/</a:t>
            </a:r>
            <a:r>
              <a:rPr lang="en-US" dirty="0" err="1" smtClean="0"/>
              <a:t>g</a:t>
            </a:r>
            <a:r>
              <a:rPr lang="en-US" dirty="0" smtClean="0"/>
              <a:t> network specification)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1:1 Classroom Setup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8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8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u="sng" dirty="0" smtClean="0"/>
              <a:t>Student Role</a:t>
            </a:r>
            <a:r>
              <a:rPr lang="en-US" dirty="0" smtClean="0"/>
              <a:t> –</a:t>
            </a:r>
          </a:p>
          <a:p>
            <a:pPr lvl="1"/>
            <a:r>
              <a:rPr lang="en-US" dirty="0" smtClean="0"/>
              <a:t>to submit a detailed problem report to their homeroom Teacher. </a:t>
            </a:r>
          </a:p>
          <a:p>
            <a:pPr lvl="1"/>
            <a:r>
              <a:rPr lang="en-US" dirty="0" smtClean="0"/>
              <a:t>Student is supplied with a laptop bag to transport laptop</a:t>
            </a:r>
          </a:p>
          <a:p>
            <a:pPr lvl="1"/>
            <a:r>
              <a:rPr lang="en-US" dirty="0" smtClean="0"/>
              <a:t>Ensure proper care of laptop</a:t>
            </a:r>
          </a:p>
          <a:p>
            <a:endParaRPr lang="en-US" u="sng" dirty="0" smtClean="0"/>
          </a:p>
          <a:p>
            <a:r>
              <a:rPr lang="en-US" u="sng" dirty="0" smtClean="0"/>
              <a:t>Teacher Role</a:t>
            </a:r>
            <a:r>
              <a:rPr lang="en-US" dirty="0" smtClean="0"/>
              <a:t> – </a:t>
            </a:r>
          </a:p>
          <a:p>
            <a:pPr lvl="1"/>
            <a:r>
              <a:rPr lang="en-US" dirty="0" smtClean="0"/>
              <a:t>Contact Technical Support helpdesk via website or phone, to log a service request on the student’s laptop</a:t>
            </a:r>
          </a:p>
          <a:p>
            <a:pPr lvl="1"/>
            <a:r>
              <a:rPr lang="en-US" dirty="0" smtClean="0"/>
              <a:t>Ensure proper care of laptop</a:t>
            </a:r>
          </a:p>
          <a:p>
            <a:endParaRPr lang="en-US" u="sng" dirty="0" smtClean="0"/>
          </a:p>
          <a:p>
            <a:r>
              <a:rPr lang="en-US" u="sng" dirty="0" smtClean="0"/>
              <a:t>Technician Role</a:t>
            </a:r>
            <a:r>
              <a:rPr lang="en-US" dirty="0" smtClean="0"/>
              <a:t> – </a:t>
            </a:r>
          </a:p>
          <a:p>
            <a:pPr lvl="1"/>
            <a:r>
              <a:rPr lang="en-US" dirty="0" smtClean="0"/>
              <a:t>Respond to helpdesk request and either fix or replace student laptop within a timely fashion</a:t>
            </a:r>
            <a:endParaRPr lang="en-US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Roles and Responsibilities</a:t>
            </a:r>
            <a:endParaRPr lang="en-US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lorietes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4F0E13"/>
      </a:accent1>
      <a:accent2>
        <a:srgbClr val="7D181F"/>
      </a:accent2>
      <a:accent3>
        <a:srgbClr val="F83500"/>
      </a:accent3>
      <a:accent4>
        <a:srgbClr val="8B723D"/>
      </a:accent4>
      <a:accent5>
        <a:srgbClr val="818B3D"/>
      </a:accent5>
      <a:accent6>
        <a:srgbClr val="26958C"/>
      </a:accent6>
      <a:hlink>
        <a:srgbClr val="FF621D"/>
      </a:hlink>
      <a:folHlink>
        <a:srgbClr val="F3D26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10131</TotalTime>
  <Words>889</Words>
  <Application>Microsoft Macintosh PowerPoint</Application>
  <PresentationFormat>On-screen Show (4:3)</PresentationFormat>
  <Paragraphs>142</Paragraphs>
  <Slides>22</Slides>
  <Notes>21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Managing Technology support In A 1:1 Environment </vt:lpstr>
      <vt:lpstr>About Myself</vt:lpstr>
      <vt:lpstr>Public School System</vt:lpstr>
      <vt:lpstr>About our 1:1 Laptop Project</vt:lpstr>
      <vt:lpstr>1:1 Classroom Setup</vt:lpstr>
      <vt:lpstr>Slide 6</vt:lpstr>
      <vt:lpstr>Slide 7</vt:lpstr>
      <vt:lpstr>Slide 8</vt:lpstr>
      <vt:lpstr>Roles and Responsibilities</vt:lpstr>
      <vt:lpstr>Handling the Load of Support</vt:lpstr>
      <vt:lpstr>1:1Technical Support</vt:lpstr>
      <vt:lpstr>Laptop Maintenance &amp; Upkeep</vt:lpstr>
      <vt:lpstr>Support Tools</vt:lpstr>
      <vt:lpstr>Software Deployment</vt:lpstr>
      <vt:lpstr>Slide 15</vt:lpstr>
      <vt:lpstr>Slide 16</vt:lpstr>
      <vt:lpstr>Protecting Our Students</vt:lpstr>
      <vt:lpstr>The Future of the Laptop Project</vt:lpstr>
      <vt:lpstr>Conclusion</vt:lpstr>
      <vt:lpstr>Slide 20</vt:lpstr>
      <vt:lpstr>Slide 21</vt:lpstr>
      <vt:lpstr>Questions??</vt:lpstr>
    </vt:vector>
  </TitlesOfParts>
  <Company>School District 18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Lorie Grant</dc:creator>
  <cp:lastModifiedBy>Lorie Grant</cp:lastModifiedBy>
  <cp:revision>55</cp:revision>
  <cp:lastPrinted>2009-07-09T17:29:51Z</cp:lastPrinted>
  <dcterms:created xsi:type="dcterms:W3CDTF">2009-07-18T00:18:39Z</dcterms:created>
  <dcterms:modified xsi:type="dcterms:W3CDTF">2009-07-18T00:19:35Z</dcterms:modified>
</cp:coreProperties>
</file>